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8" d="100"/>
          <a:sy n="108" d="100"/>
        </p:scale>
        <p:origin x="-432" y="-11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89380870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Shape 1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Shape 1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Shape 15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Shape 1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Shape 1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Shape 17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Shape 18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Shape 10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Shape 12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Shape 1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Shape 1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>
            <a:spLocks noGrp="1"/>
          </p:cNvSpPr>
          <p:nvPr>
            <p:ph type="ctrTitle"/>
          </p:nvPr>
        </p:nvSpPr>
        <p:spPr>
          <a:xfrm>
            <a:off x="1997075" y="1095856"/>
            <a:ext cx="6400799" cy="1102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indent="304800">
              <a:buSzPct val="100000"/>
              <a:defRPr sz="4800" b="1"/>
            </a:lvl1pPr>
            <a:lvl2pPr indent="304800">
              <a:buSzPct val="100000"/>
              <a:defRPr sz="4800" b="1"/>
            </a:lvl2pPr>
            <a:lvl3pPr indent="304800">
              <a:buSzPct val="100000"/>
              <a:defRPr sz="4800" b="1"/>
            </a:lvl3pPr>
            <a:lvl4pPr indent="304800">
              <a:buSzPct val="100000"/>
              <a:defRPr sz="4800" b="1"/>
            </a:lvl4pPr>
            <a:lvl5pPr indent="304800">
              <a:buSzPct val="100000"/>
              <a:defRPr sz="4800" b="1"/>
            </a:lvl5pPr>
            <a:lvl6pPr indent="304800">
              <a:buSzPct val="100000"/>
              <a:defRPr sz="4800" b="1"/>
            </a:lvl6pPr>
            <a:lvl7pPr indent="304800">
              <a:buSzPct val="100000"/>
              <a:defRPr sz="4800" b="1"/>
            </a:lvl7pPr>
            <a:lvl8pPr indent="304800">
              <a:buSzPct val="100000"/>
              <a:defRPr sz="4800" b="1"/>
            </a:lvl8pPr>
            <a:lvl9pPr indent="304800">
              <a:buSzPct val="100000"/>
              <a:defRPr sz="4800" b="1"/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ubTitle" idx="1"/>
          </p:nvPr>
        </p:nvSpPr>
        <p:spPr>
          <a:xfrm>
            <a:off x="1997075" y="2251802"/>
            <a:ext cx="6400799" cy="871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0">
              <a:buClr>
                <a:srgbClr val="FFFFFF"/>
              </a:buClr>
              <a:buNone/>
              <a:defRPr>
                <a:solidFill>
                  <a:srgbClr val="FFFFFF"/>
                </a:solidFill>
              </a:defRPr>
            </a:lvl1pPr>
            <a:lvl2pPr marL="0" indent="203200"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2pPr>
            <a:lvl3pPr marL="0" indent="203200"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3pPr>
            <a:lvl4pPr marL="0" indent="203200"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4pPr>
            <a:lvl5pPr marL="0" indent="203200"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5pPr>
            <a:lvl6pPr marL="0" indent="203200"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6pPr>
            <a:lvl7pPr marL="0" indent="203200"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7pPr>
            <a:lvl8pPr marL="0" indent="203200"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8pPr>
            <a:lvl9pPr marL="0" indent="203200"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5" name="Shape 15"/>
          <p:cNvSpPr/>
          <p:nvPr/>
        </p:nvSpPr>
        <p:spPr>
          <a:xfrm>
            <a:off x="0" y="0"/>
            <a:ext cx="3135299" cy="51434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16" name="Shape 16"/>
          <p:cNvSpPr/>
          <p:nvPr/>
        </p:nvSpPr>
        <p:spPr>
          <a:xfrm>
            <a:off x="3175" y="0"/>
            <a:ext cx="635000" cy="6096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512"/>
                </a:moveTo>
                <a:lnTo>
                  <a:pt x="2" y="0"/>
                </a:lnTo>
                <a:lnTo>
                  <a:pt x="0" y="0"/>
                </a:lnTo>
                <a:lnTo>
                  <a:pt x="0" y="512"/>
                </a:lnTo>
                <a:lnTo>
                  <a:pt x="400" y="512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17" name="Shape 17"/>
          <p:cNvSpPr/>
          <p:nvPr/>
        </p:nvSpPr>
        <p:spPr>
          <a:xfrm>
            <a:off x="3175" y="1916906"/>
            <a:ext cx="635000" cy="611981"/>
          </a:xfrm>
          <a:custGeom>
            <a:avLst/>
            <a:gdLst/>
            <a:ahLst/>
            <a:cxnLst/>
            <a:rect l="0" t="0" r="0" b="0"/>
            <a:pathLst>
              <a:path w="400" h="514" extrusionOk="0">
                <a:moveTo>
                  <a:pt x="400" y="0"/>
                </a:moveTo>
                <a:lnTo>
                  <a:pt x="0" y="0"/>
                </a:lnTo>
                <a:lnTo>
                  <a:pt x="0" y="514"/>
                </a:lnTo>
                <a:lnTo>
                  <a:pt x="2" y="514"/>
                </a:lnTo>
                <a:lnTo>
                  <a:pt x="400" y="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18" name="Shape 18"/>
          <p:cNvSpPr/>
          <p:nvPr/>
        </p:nvSpPr>
        <p:spPr>
          <a:xfrm>
            <a:off x="3175" y="1307306"/>
            <a:ext cx="635000" cy="6096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512"/>
                </a:moveTo>
                <a:lnTo>
                  <a:pt x="2" y="0"/>
                </a:lnTo>
                <a:lnTo>
                  <a:pt x="0" y="0"/>
                </a:lnTo>
                <a:lnTo>
                  <a:pt x="0" y="512"/>
                </a:lnTo>
                <a:lnTo>
                  <a:pt x="400" y="512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19" name="Shape 19"/>
          <p:cNvSpPr/>
          <p:nvPr/>
        </p:nvSpPr>
        <p:spPr>
          <a:xfrm>
            <a:off x="152400" y="1307306"/>
            <a:ext cx="1317625" cy="6096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398" y="512"/>
                </a:moveTo>
                <a:lnTo>
                  <a:pt x="830" y="512"/>
                </a:lnTo>
                <a:lnTo>
                  <a:pt x="432" y="0"/>
                </a:lnTo>
                <a:lnTo>
                  <a:pt x="0" y="0"/>
                </a:lnTo>
                <a:lnTo>
                  <a:pt x="398" y="512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20" name="Shape 20"/>
          <p:cNvSpPr/>
          <p:nvPr/>
        </p:nvSpPr>
        <p:spPr>
          <a:xfrm>
            <a:off x="152400" y="3226593"/>
            <a:ext cx="1317625" cy="6096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830" y="0"/>
                </a:moveTo>
                <a:lnTo>
                  <a:pt x="398" y="0"/>
                </a:lnTo>
                <a:lnTo>
                  <a:pt x="0" y="512"/>
                </a:lnTo>
                <a:lnTo>
                  <a:pt x="432" y="512"/>
                </a:lnTo>
                <a:lnTo>
                  <a:pt x="830" y="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21" name="Shape 21"/>
          <p:cNvSpPr/>
          <p:nvPr/>
        </p:nvSpPr>
        <p:spPr>
          <a:xfrm>
            <a:off x="152400" y="2614612"/>
            <a:ext cx="1317625" cy="611981"/>
          </a:xfrm>
          <a:custGeom>
            <a:avLst/>
            <a:gdLst/>
            <a:ahLst/>
            <a:cxnLst/>
            <a:rect l="0" t="0" r="0" b="0"/>
            <a:pathLst>
              <a:path w="830" h="514" extrusionOk="0">
                <a:moveTo>
                  <a:pt x="432" y="0"/>
                </a:moveTo>
                <a:lnTo>
                  <a:pt x="0" y="0"/>
                </a:lnTo>
                <a:lnTo>
                  <a:pt x="398" y="514"/>
                </a:lnTo>
                <a:lnTo>
                  <a:pt x="830" y="514"/>
                </a:lnTo>
                <a:lnTo>
                  <a:pt x="432" y="0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22" name="Shape 22"/>
          <p:cNvSpPr/>
          <p:nvPr/>
        </p:nvSpPr>
        <p:spPr>
          <a:xfrm>
            <a:off x="984250" y="2614612"/>
            <a:ext cx="1322387" cy="611981"/>
          </a:xfrm>
          <a:custGeom>
            <a:avLst/>
            <a:gdLst/>
            <a:ahLst/>
            <a:cxnLst/>
            <a:rect l="0" t="0" r="0" b="0"/>
            <a:pathLst>
              <a:path w="833" h="514" extrusionOk="0">
                <a:moveTo>
                  <a:pt x="399" y="514"/>
                </a:moveTo>
                <a:lnTo>
                  <a:pt x="833" y="514"/>
                </a:lnTo>
                <a:lnTo>
                  <a:pt x="435" y="0"/>
                </a:lnTo>
                <a:lnTo>
                  <a:pt x="0" y="0"/>
                </a:lnTo>
                <a:lnTo>
                  <a:pt x="399" y="514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23" name="Shape 23"/>
          <p:cNvSpPr/>
          <p:nvPr/>
        </p:nvSpPr>
        <p:spPr>
          <a:xfrm>
            <a:off x="3175" y="2614612"/>
            <a:ext cx="635000" cy="611981"/>
          </a:xfrm>
          <a:custGeom>
            <a:avLst/>
            <a:gdLst/>
            <a:ahLst/>
            <a:cxnLst/>
            <a:rect l="0" t="0" r="0" b="0"/>
            <a:pathLst>
              <a:path w="400" h="514" extrusionOk="0">
                <a:moveTo>
                  <a:pt x="2" y="0"/>
                </a:moveTo>
                <a:lnTo>
                  <a:pt x="0" y="0"/>
                </a:lnTo>
                <a:lnTo>
                  <a:pt x="0" y="514"/>
                </a:lnTo>
                <a:lnTo>
                  <a:pt x="400" y="514"/>
                </a:lnTo>
                <a:lnTo>
                  <a:pt x="2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24" name="Shape 24"/>
          <p:cNvSpPr/>
          <p:nvPr/>
        </p:nvSpPr>
        <p:spPr>
          <a:xfrm>
            <a:off x="984250" y="4533900"/>
            <a:ext cx="1322387" cy="609600"/>
          </a:xfrm>
          <a:custGeom>
            <a:avLst/>
            <a:gdLst/>
            <a:ahLst/>
            <a:cxnLst/>
            <a:rect l="0" t="0" r="0" b="0"/>
            <a:pathLst>
              <a:path w="833" h="512" extrusionOk="0">
                <a:moveTo>
                  <a:pt x="399" y="0"/>
                </a:moveTo>
                <a:lnTo>
                  <a:pt x="0" y="512"/>
                </a:lnTo>
                <a:lnTo>
                  <a:pt x="435" y="512"/>
                </a:lnTo>
                <a:lnTo>
                  <a:pt x="833" y="0"/>
                </a:lnTo>
                <a:lnTo>
                  <a:pt x="399" y="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25" name="Shape 25"/>
          <p:cNvSpPr/>
          <p:nvPr/>
        </p:nvSpPr>
        <p:spPr>
          <a:xfrm>
            <a:off x="984250" y="3924300"/>
            <a:ext cx="1322387" cy="609600"/>
          </a:xfrm>
          <a:custGeom>
            <a:avLst/>
            <a:gdLst/>
            <a:ahLst/>
            <a:cxnLst/>
            <a:rect l="0" t="0" r="0" b="0"/>
            <a:pathLst>
              <a:path w="833" h="512" extrusionOk="0">
                <a:moveTo>
                  <a:pt x="435" y="0"/>
                </a:moveTo>
                <a:lnTo>
                  <a:pt x="0" y="0"/>
                </a:lnTo>
                <a:lnTo>
                  <a:pt x="399" y="512"/>
                </a:lnTo>
                <a:lnTo>
                  <a:pt x="833" y="512"/>
                </a:lnTo>
                <a:lnTo>
                  <a:pt x="435" y="0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26" name="Shape 26"/>
          <p:cNvSpPr/>
          <p:nvPr/>
        </p:nvSpPr>
        <p:spPr>
          <a:xfrm>
            <a:off x="1820863" y="3924300"/>
            <a:ext cx="1317625" cy="6096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434" y="0"/>
                </a:moveTo>
                <a:lnTo>
                  <a:pt x="0" y="0"/>
                </a:lnTo>
                <a:lnTo>
                  <a:pt x="398" y="512"/>
                </a:lnTo>
                <a:lnTo>
                  <a:pt x="830" y="512"/>
                </a:lnTo>
                <a:lnTo>
                  <a:pt x="434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27" name="Shape 27"/>
          <p:cNvSpPr/>
          <p:nvPr/>
        </p:nvSpPr>
        <p:spPr>
          <a:xfrm>
            <a:off x="3175" y="609600"/>
            <a:ext cx="635000" cy="6096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0"/>
                </a:moveTo>
                <a:lnTo>
                  <a:pt x="0" y="0"/>
                </a:lnTo>
                <a:lnTo>
                  <a:pt x="0" y="512"/>
                </a:lnTo>
                <a:lnTo>
                  <a:pt x="2" y="512"/>
                </a:lnTo>
                <a:lnTo>
                  <a:pt x="40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28" name="Shape 28"/>
          <p:cNvSpPr/>
          <p:nvPr/>
        </p:nvSpPr>
        <p:spPr>
          <a:xfrm>
            <a:off x="152400" y="1916906"/>
            <a:ext cx="1317625" cy="611981"/>
          </a:xfrm>
          <a:custGeom>
            <a:avLst/>
            <a:gdLst/>
            <a:ahLst/>
            <a:cxnLst/>
            <a:rect l="0" t="0" r="0" b="0"/>
            <a:pathLst>
              <a:path w="830" h="514" extrusionOk="0">
                <a:moveTo>
                  <a:pt x="0" y="514"/>
                </a:moveTo>
                <a:lnTo>
                  <a:pt x="432" y="514"/>
                </a:lnTo>
                <a:lnTo>
                  <a:pt x="830" y="0"/>
                </a:lnTo>
                <a:lnTo>
                  <a:pt x="398" y="0"/>
                </a:lnTo>
                <a:lnTo>
                  <a:pt x="0" y="514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29" name="Shape 29"/>
          <p:cNvSpPr/>
          <p:nvPr/>
        </p:nvSpPr>
        <p:spPr>
          <a:xfrm>
            <a:off x="984250" y="3226593"/>
            <a:ext cx="1322387" cy="609600"/>
          </a:xfrm>
          <a:custGeom>
            <a:avLst/>
            <a:gdLst/>
            <a:ahLst/>
            <a:cxnLst/>
            <a:rect l="0" t="0" r="0" b="0"/>
            <a:pathLst>
              <a:path w="833" h="512" extrusionOk="0">
                <a:moveTo>
                  <a:pt x="0" y="512"/>
                </a:moveTo>
                <a:lnTo>
                  <a:pt x="435" y="512"/>
                </a:lnTo>
                <a:lnTo>
                  <a:pt x="833" y="0"/>
                </a:lnTo>
                <a:lnTo>
                  <a:pt x="399" y="0"/>
                </a:lnTo>
                <a:lnTo>
                  <a:pt x="0" y="512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30" name="Shape 30"/>
          <p:cNvSpPr/>
          <p:nvPr/>
        </p:nvSpPr>
        <p:spPr>
          <a:xfrm>
            <a:off x="3175" y="3226593"/>
            <a:ext cx="635000" cy="6096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0"/>
                </a:moveTo>
                <a:lnTo>
                  <a:pt x="0" y="0"/>
                </a:lnTo>
                <a:lnTo>
                  <a:pt x="0" y="512"/>
                </a:lnTo>
                <a:lnTo>
                  <a:pt x="2" y="512"/>
                </a:lnTo>
                <a:lnTo>
                  <a:pt x="40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31" name="Shape 31"/>
          <p:cNvSpPr/>
          <p:nvPr/>
        </p:nvSpPr>
        <p:spPr>
          <a:xfrm>
            <a:off x="1820863" y="4533900"/>
            <a:ext cx="1317625" cy="6096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398" y="0"/>
                </a:moveTo>
                <a:lnTo>
                  <a:pt x="0" y="512"/>
                </a:lnTo>
                <a:lnTo>
                  <a:pt x="434" y="512"/>
                </a:lnTo>
                <a:lnTo>
                  <a:pt x="830" y="0"/>
                </a:lnTo>
                <a:lnTo>
                  <a:pt x="398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32" name="Shape 32"/>
          <p:cNvSpPr/>
          <p:nvPr/>
        </p:nvSpPr>
        <p:spPr>
          <a:xfrm>
            <a:off x="152400" y="4533900"/>
            <a:ext cx="1317625" cy="6096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398" y="0"/>
                </a:moveTo>
                <a:lnTo>
                  <a:pt x="0" y="512"/>
                </a:lnTo>
                <a:lnTo>
                  <a:pt x="432" y="512"/>
                </a:lnTo>
                <a:lnTo>
                  <a:pt x="830" y="0"/>
                </a:lnTo>
                <a:lnTo>
                  <a:pt x="398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33" name="Shape 33"/>
          <p:cNvSpPr/>
          <p:nvPr/>
        </p:nvSpPr>
        <p:spPr>
          <a:xfrm>
            <a:off x="3175" y="4533900"/>
            <a:ext cx="635000" cy="6096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0"/>
                </a:moveTo>
                <a:lnTo>
                  <a:pt x="0" y="0"/>
                </a:lnTo>
                <a:lnTo>
                  <a:pt x="0" y="512"/>
                </a:lnTo>
                <a:lnTo>
                  <a:pt x="2" y="512"/>
                </a:lnTo>
                <a:lnTo>
                  <a:pt x="400" y="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34" name="Shape 34"/>
          <p:cNvSpPr/>
          <p:nvPr/>
        </p:nvSpPr>
        <p:spPr>
          <a:xfrm>
            <a:off x="3175" y="3924300"/>
            <a:ext cx="635000" cy="6096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512"/>
                </a:moveTo>
                <a:lnTo>
                  <a:pt x="2" y="0"/>
                </a:lnTo>
                <a:lnTo>
                  <a:pt x="0" y="0"/>
                </a:lnTo>
                <a:lnTo>
                  <a:pt x="0" y="512"/>
                </a:lnTo>
                <a:lnTo>
                  <a:pt x="400" y="512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35" name="Shape 35"/>
          <p:cNvSpPr/>
          <p:nvPr/>
        </p:nvSpPr>
        <p:spPr>
          <a:xfrm>
            <a:off x="152400" y="3924300"/>
            <a:ext cx="1317625" cy="6096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398" y="512"/>
                </a:moveTo>
                <a:lnTo>
                  <a:pt x="830" y="512"/>
                </a:lnTo>
                <a:lnTo>
                  <a:pt x="432" y="0"/>
                </a:lnTo>
                <a:lnTo>
                  <a:pt x="0" y="0"/>
                </a:lnTo>
                <a:lnTo>
                  <a:pt x="398" y="512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36" name="Shape 36"/>
          <p:cNvSpPr/>
          <p:nvPr/>
        </p:nvSpPr>
        <p:spPr>
          <a:xfrm>
            <a:off x="7415211" y="0"/>
            <a:ext cx="1555750" cy="612226"/>
          </a:xfrm>
          <a:custGeom>
            <a:avLst/>
            <a:gdLst/>
            <a:ahLst/>
            <a:cxnLst/>
            <a:rect l="0" t="0" r="0" b="0"/>
            <a:pathLst>
              <a:path w="980" h="607" extrusionOk="0">
                <a:moveTo>
                  <a:pt x="510" y="607"/>
                </a:moveTo>
                <a:lnTo>
                  <a:pt x="980" y="0"/>
                </a:lnTo>
                <a:lnTo>
                  <a:pt x="470" y="0"/>
                </a:lnTo>
                <a:lnTo>
                  <a:pt x="0" y="607"/>
                </a:lnTo>
                <a:lnTo>
                  <a:pt x="510" y="607"/>
                </a:lnTo>
                <a:lnTo>
                  <a:pt x="510" y="607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37" name="Shape 37"/>
          <p:cNvSpPr/>
          <p:nvPr/>
        </p:nvSpPr>
        <p:spPr>
          <a:xfrm>
            <a:off x="8397875" y="1310183"/>
            <a:ext cx="746125" cy="610209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38" name="Shape 38"/>
          <p:cNvSpPr/>
          <p:nvPr/>
        </p:nvSpPr>
        <p:spPr>
          <a:xfrm>
            <a:off x="8397875" y="1920392"/>
            <a:ext cx="746125" cy="610209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0" y="0"/>
                </a:moveTo>
                <a:lnTo>
                  <a:pt x="470" y="605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39" name="Shape 39"/>
          <p:cNvSpPr/>
          <p:nvPr/>
        </p:nvSpPr>
        <p:spPr>
          <a:xfrm>
            <a:off x="8397875" y="2017"/>
            <a:ext cx="746125" cy="610209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40" name="Shape 40"/>
          <p:cNvSpPr/>
          <p:nvPr/>
        </p:nvSpPr>
        <p:spPr>
          <a:xfrm>
            <a:off x="8397875" y="612225"/>
            <a:ext cx="746125" cy="607183"/>
          </a:xfrm>
          <a:custGeom>
            <a:avLst/>
            <a:gdLst/>
            <a:ahLst/>
            <a:cxnLst/>
            <a:rect l="0" t="0" r="0" b="0"/>
            <a:pathLst>
              <a:path w="470" h="602" extrusionOk="0">
                <a:moveTo>
                  <a:pt x="0" y="0"/>
                </a:moveTo>
                <a:lnTo>
                  <a:pt x="470" y="602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41" name="Shape 41"/>
          <p:cNvSpPr/>
          <p:nvPr/>
        </p:nvSpPr>
        <p:spPr>
          <a:xfrm>
            <a:off x="7415211" y="612225"/>
            <a:ext cx="1555750" cy="610209"/>
          </a:xfrm>
          <a:custGeom>
            <a:avLst/>
            <a:gdLst/>
            <a:ahLst/>
            <a:cxnLst/>
            <a:rect l="0" t="0" r="0" b="0"/>
            <a:pathLst>
              <a:path w="980" h="605" extrusionOk="0">
                <a:moveTo>
                  <a:pt x="510" y="0"/>
                </a:moveTo>
                <a:lnTo>
                  <a:pt x="980" y="605"/>
                </a:lnTo>
                <a:lnTo>
                  <a:pt x="470" y="605"/>
                </a:lnTo>
                <a:lnTo>
                  <a:pt x="0" y="0"/>
                </a:lnTo>
                <a:lnTo>
                  <a:pt x="510" y="0"/>
                </a:lnTo>
                <a:lnTo>
                  <a:pt x="51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45" name="Shape 45"/>
          <p:cNvSpPr/>
          <p:nvPr/>
        </p:nvSpPr>
        <p:spPr>
          <a:xfrm>
            <a:off x="7415211" y="0"/>
            <a:ext cx="1555750" cy="612226"/>
          </a:xfrm>
          <a:custGeom>
            <a:avLst/>
            <a:gdLst/>
            <a:ahLst/>
            <a:cxnLst/>
            <a:rect l="0" t="0" r="0" b="0"/>
            <a:pathLst>
              <a:path w="980" h="607" extrusionOk="0">
                <a:moveTo>
                  <a:pt x="510" y="607"/>
                </a:moveTo>
                <a:lnTo>
                  <a:pt x="980" y="0"/>
                </a:lnTo>
                <a:lnTo>
                  <a:pt x="470" y="0"/>
                </a:lnTo>
                <a:lnTo>
                  <a:pt x="0" y="607"/>
                </a:lnTo>
                <a:lnTo>
                  <a:pt x="510" y="607"/>
                </a:lnTo>
                <a:lnTo>
                  <a:pt x="510" y="607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46" name="Shape 46"/>
          <p:cNvSpPr/>
          <p:nvPr/>
        </p:nvSpPr>
        <p:spPr>
          <a:xfrm>
            <a:off x="8397875" y="1310183"/>
            <a:ext cx="746125" cy="610209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47" name="Shape 47"/>
          <p:cNvSpPr/>
          <p:nvPr/>
        </p:nvSpPr>
        <p:spPr>
          <a:xfrm>
            <a:off x="8397875" y="1920392"/>
            <a:ext cx="746125" cy="610209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0" y="0"/>
                </a:moveTo>
                <a:lnTo>
                  <a:pt x="470" y="605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48" name="Shape 48"/>
          <p:cNvSpPr/>
          <p:nvPr/>
        </p:nvSpPr>
        <p:spPr>
          <a:xfrm>
            <a:off x="7415211" y="612225"/>
            <a:ext cx="1555750" cy="610209"/>
          </a:xfrm>
          <a:custGeom>
            <a:avLst/>
            <a:gdLst/>
            <a:ahLst/>
            <a:cxnLst/>
            <a:rect l="0" t="0" r="0" b="0"/>
            <a:pathLst>
              <a:path w="980" h="605" extrusionOk="0">
                <a:moveTo>
                  <a:pt x="510" y="0"/>
                </a:moveTo>
                <a:lnTo>
                  <a:pt x="980" y="605"/>
                </a:lnTo>
                <a:lnTo>
                  <a:pt x="470" y="605"/>
                </a:lnTo>
                <a:lnTo>
                  <a:pt x="0" y="0"/>
                </a:lnTo>
                <a:lnTo>
                  <a:pt x="510" y="0"/>
                </a:lnTo>
                <a:lnTo>
                  <a:pt x="51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4038599" cy="3630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body" idx="2"/>
          </p:nvPr>
        </p:nvSpPr>
        <p:spPr>
          <a:xfrm>
            <a:off x="4648200" y="1200150"/>
            <a:ext cx="4038599" cy="3630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endParaRPr/>
          </a:p>
        </p:txBody>
      </p:sp>
      <p:sp>
        <p:nvSpPr>
          <p:cNvPr id="53" name="Shape 53"/>
          <p:cNvSpPr/>
          <p:nvPr/>
        </p:nvSpPr>
        <p:spPr>
          <a:xfrm>
            <a:off x="7415211" y="0"/>
            <a:ext cx="1555750" cy="612226"/>
          </a:xfrm>
          <a:custGeom>
            <a:avLst/>
            <a:gdLst/>
            <a:ahLst/>
            <a:cxnLst/>
            <a:rect l="0" t="0" r="0" b="0"/>
            <a:pathLst>
              <a:path w="980" h="607" extrusionOk="0">
                <a:moveTo>
                  <a:pt x="510" y="607"/>
                </a:moveTo>
                <a:lnTo>
                  <a:pt x="980" y="0"/>
                </a:lnTo>
                <a:lnTo>
                  <a:pt x="470" y="0"/>
                </a:lnTo>
                <a:lnTo>
                  <a:pt x="0" y="607"/>
                </a:lnTo>
                <a:lnTo>
                  <a:pt x="510" y="607"/>
                </a:lnTo>
                <a:lnTo>
                  <a:pt x="510" y="607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54" name="Shape 54"/>
          <p:cNvSpPr/>
          <p:nvPr/>
        </p:nvSpPr>
        <p:spPr>
          <a:xfrm>
            <a:off x="8397875" y="1310183"/>
            <a:ext cx="746125" cy="610209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55" name="Shape 55"/>
          <p:cNvSpPr/>
          <p:nvPr/>
        </p:nvSpPr>
        <p:spPr>
          <a:xfrm>
            <a:off x="8397875" y="1920392"/>
            <a:ext cx="746125" cy="610209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0" y="0"/>
                </a:moveTo>
                <a:lnTo>
                  <a:pt x="470" y="605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56" name="Shape 56"/>
          <p:cNvSpPr/>
          <p:nvPr/>
        </p:nvSpPr>
        <p:spPr>
          <a:xfrm>
            <a:off x="7415211" y="612225"/>
            <a:ext cx="1555750" cy="610209"/>
          </a:xfrm>
          <a:custGeom>
            <a:avLst/>
            <a:gdLst/>
            <a:ahLst/>
            <a:cxnLst/>
            <a:rect l="0" t="0" r="0" b="0"/>
            <a:pathLst>
              <a:path w="980" h="605" extrusionOk="0">
                <a:moveTo>
                  <a:pt x="510" y="0"/>
                </a:moveTo>
                <a:lnTo>
                  <a:pt x="980" y="605"/>
                </a:lnTo>
                <a:lnTo>
                  <a:pt x="470" y="605"/>
                </a:lnTo>
                <a:lnTo>
                  <a:pt x="0" y="0"/>
                </a:lnTo>
                <a:lnTo>
                  <a:pt x="510" y="0"/>
                </a:lnTo>
                <a:lnTo>
                  <a:pt x="51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59" name="Shape 59"/>
          <p:cNvSpPr/>
          <p:nvPr/>
        </p:nvSpPr>
        <p:spPr>
          <a:xfrm>
            <a:off x="3175" y="2614612"/>
            <a:ext cx="635000" cy="611981"/>
          </a:xfrm>
          <a:custGeom>
            <a:avLst/>
            <a:gdLst/>
            <a:ahLst/>
            <a:cxnLst/>
            <a:rect l="0" t="0" r="0" b="0"/>
            <a:pathLst>
              <a:path w="400" h="514" extrusionOk="0">
                <a:moveTo>
                  <a:pt x="2" y="0"/>
                </a:moveTo>
                <a:lnTo>
                  <a:pt x="0" y="0"/>
                </a:lnTo>
                <a:lnTo>
                  <a:pt x="0" y="514"/>
                </a:lnTo>
                <a:lnTo>
                  <a:pt x="400" y="514"/>
                </a:lnTo>
                <a:lnTo>
                  <a:pt x="2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60" name="Shape 60"/>
          <p:cNvSpPr/>
          <p:nvPr/>
        </p:nvSpPr>
        <p:spPr>
          <a:xfrm>
            <a:off x="3175" y="3226593"/>
            <a:ext cx="635000" cy="6096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0"/>
                </a:moveTo>
                <a:lnTo>
                  <a:pt x="0" y="0"/>
                </a:lnTo>
                <a:lnTo>
                  <a:pt x="0" y="512"/>
                </a:lnTo>
                <a:lnTo>
                  <a:pt x="2" y="512"/>
                </a:lnTo>
                <a:lnTo>
                  <a:pt x="40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61" name="Shape 61"/>
          <p:cNvSpPr/>
          <p:nvPr/>
        </p:nvSpPr>
        <p:spPr>
          <a:xfrm>
            <a:off x="152400" y="4533900"/>
            <a:ext cx="1317625" cy="6096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398" y="0"/>
                </a:moveTo>
                <a:lnTo>
                  <a:pt x="0" y="512"/>
                </a:lnTo>
                <a:lnTo>
                  <a:pt x="432" y="512"/>
                </a:lnTo>
                <a:lnTo>
                  <a:pt x="830" y="0"/>
                </a:lnTo>
                <a:lnTo>
                  <a:pt x="398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62" name="Shape 62"/>
          <p:cNvSpPr/>
          <p:nvPr/>
        </p:nvSpPr>
        <p:spPr>
          <a:xfrm>
            <a:off x="152400" y="3924300"/>
            <a:ext cx="1317625" cy="6096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398" y="512"/>
                </a:moveTo>
                <a:lnTo>
                  <a:pt x="830" y="512"/>
                </a:lnTo>
                <a:lnTo>
                  <a:pt x="432" y="0"/>
                </a:lnTo>
                <a:lnTo>
                  <a:pt x="0" y="0"/>
                </a:lnTo>
                <a:lnTo>
                  <a:pt x="398" y="512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63" name="Shape 63"/>
          <p:cNvSpPr/>
          <p:nvPr/>
        </p:nvSpPr>
        <p:spPr>
          <a:xfrm>
            <a:off x="7415211" y="0"/>
            <a:ext cx="1555750" cy="612226"/>
          </a:xfrm>
          <a:custGeom>
            <a:avLst/>
            <a:gdLst/>
            <a:ahLst/>
            <a:cxnLst/>
            <a:rect l="0" t="0" r="0" b="0"/>
            <a:pathLst>
              <a:path w="980" h="607" extrusionOk="0">
                <a:moveTo>
                  <a:pt x="510" y="607"/>
                </a:moveTo>
                <a:lnTo>
                  <a:pt x="980" y="0"/>
                </a:lnTo>
                <a:lnTo>
                  <a:pt x="470" y="0"/>
                </a:lnTo>
                <a:lnTo>
                  <a:pt x="0" y="607"/>
                </a:lnTo>
                <a:lnTo>
                  <a:pt x="510" y="607"/>
                </a:lnTo>
                <a:lnTo>
                  <a:pt x="510" y="607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64" name="Shape 64"/>
          <p:cNvSpPr/>
          <p:nvPr/>
        </p:nvSpPr>
        <p:spPr>
          <a:xfrm>
            <a:off x="8397875" y="1310183"/>
            <a:ext cx="746125" cy="610209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65" name="Shape 65"/>
          <p:cNvSpPr/>
          <p:nvPr/>
        </p:nvSpPr>
        <p:spPr>
          <a:xfrm>
            <a:off x="8397875" y="1920392"/>
            <a:ext cx="746125" cy="610209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0" y="0"/>
                </a:moveTo>
                <a:lnTo>
                  <a:pt x="470" y="605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66" name="Shape 66"/>
          <p:cNvSpPr/>
          <p:nvPr/>
        </p:nvSpPr>
        <p:spPr>
          <a:xfrm>
            <a:off x="7415211" y="612225"/>
            <a:ext cx="1555750" cy="610209"/>
          </a:xfrm>
          <a:custGeom>
            <a:avLst/>
            <a:gdLst/>
            <a:ahLst/>
            <a:cxnLst/>
            <a:rect l="0" t="0" r="0" b="0"/>
            <a:pathLst>
              <a:path w="980" h="605" extrusionOk="0">
                <a:moveTo>
                  <a:pt x="510" y="0"/>
                </a:moveTo>
                <a:lnTo>
                  <a:pt x="980" y="605"/>
                </a:lnTo>
                <a:lnTo>
                  <a:pt x="470" y="605"/>
                </a:lnTo>
                <a:lnTo>
                  <a:pt x="0" y="0"/>
                </a:lnTo>
                <a:lnTo>
                  <a:pt x="510" y="0"/>
                </a:lnTo>
                <a:lnTo>
                  <a:pt x="51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1574800" y="3320653"/>
            <a:ext cx="5486399" cy="513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0" indent="114300" algn="ctr">
              <a:buSzPct val="100000"/>
              <a:buNone/>
              <a:defRPr sz="1800"/>
            </a:lvl1pPr>
          </a:lstStyle>
          <a:p>
            <a:endParaRPr/>
          </a:p>
        </p:txBody>
      </p:sp>
      <p:sp>
        <p:nvSpPr>
          <p:cNvPr id="69" name="Shape 69"/>
          <p:cNvSpPr/>
          <p:nvPr/>
        </p:nvSpPr>
        <p:spPr>
          <a:xfrm>
            <a:off x="3175" y="2614612"/>
            <a:ext cx="635000" cy="611981"/>
          </a:xfrm>
          <a:custGeom>
            <a:avLst/>
            <a:gdLst/>
            <a:ahLst/>
            <a:cxnLst/>
            <a:rect l="0" t="0" r="0" b="0"/>
            <a:pathLst>
              <a:path w="400" h="514" extrusionOk="0">
                <a:moveTo>
                  <a:pt x="2" y="0"/>
                </a:moveTo>
                <a:lnTo>
                  <a:pt x="0" y="0"/>
                </a:lnTo>
                <a:lnTo>
                  <a:pt x="0" y="514"/>
                </a:lnTo>
                <a:lnTo>
                  <a:pt x="400" y="514"/>
                </a:lnTo>
                <a:lnTo>
                  <a:pt x="2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70" name="Shape 70"/>
          <p:cNvSpPr/>
          <p:nvPr/>
        </p:nvSpPr>
        <p:spPr>
          <a:xfrm>
            <a:off x="3175" y="3226593"/>
            <a:ext cx="635000" cy="6096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0"/>
                </a:moveTo>
                <a:lnTo>
                  <a:pt x="0" y="0"/>
                </a:lnTo>
                <a:lnTo>
                  <a:pt x="0" y="512"/>
                </a:lnTo>
                <a:lnTo>
                  <a:pt x="2" y="512"/>
                </a:lnTo>
                <a:lnTo>
                  <a:pt x="40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71" name="Shape 71"/>
          <p:cNvSpPr/>
          <p:nvPr/>
        </p:nvSpPr>
        <p:spPr>
          <a:xfrm>
            <a:off x="152400" y="4533900"/>
            <a:ext cx="1317625" cy="6096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398" y="0"/>
                </a:moveTo>
                <a:lnTo>
                  <a:pt x="0" y="512"/>
                </a:lnTo>
                <a:lnTo>
                  <a:pt x="432" y="512"/>
                </a:lnTo>
                <a:lnTo>
                  <a:pt x="830" y="0"/>
                </a:lnTo>
                <a:lnTo>
                  <a:pt x="398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72" name="Shape 72"/>
          <p:cNvSpPr/>
          <p:nvPr/>
        </p:nvSpPr>
        <p:spPr>
          <a:xfrm>
            <a:off x="152400" y="3924300"/>
            <a:ext cx="1317625" cy="6096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398" y="512"/>
                </a:moveTo>
                <a:lnTo>
                  <a:pt x="830" y="512"/>
                </a:lnTo>
                <a:lnTo>
                  <a:pt x="432" y="0"/>
                </a:lnTo>
                <a:lnTo>
                  <a:pt x="0" y="0"/>
                </a:lnTo>
                <a:lnTo>
                  <a:pt x="398" y="512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73" name="Shape 73"/>
          <p:cNvSpPr/>
          <p:nvPr/>
        </p:nvSpPr>
        <p:spPr>
          <a:xfrm>
            <a:off x="7415211" y="0"/>
            <a:ext cx="1555750" cy="612226"/>
          </a:xfrm>
          <a:custGeom>
            <a:avLst/>
            <a:gdLst/>
            <a:ahLst/>
            <a:cxnLst/>
            <a:rect l="0" t="0" r="0" b="0"/>
            <a:pathLst>
              <a:path w="980" h="607" extrusionOk="0">
                <a:moveTo>
                  <a:pt x="510" y="607"/>
                </a:moveTo>
                <a:lnTo>
                  <a:pt x="980" y="0"/>
                </a:lnTo>
                <a:lnTo>
                  <a:pt x="470" y="0"/>
                </a:lnTo>
                <a:lnTo>
                  <a:pt x="0" y="607"/>
                </a:lnTo>
                <a:lnTo>
                  <a:pt x="510" y="607"/>
                </a:lnTo>
                <a:lnTo>
                  <a:pt x="510" y="607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74" name="Shape 74"/>
          <p:cNvSpPr/>
          <p:nvPr/>
        </p:nvSpPr>
        <p:spPr>
          <a:xfrm>
            <a:off x="8397875" y="1310183"/>
            <a:ext cx="746125" cy="610209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75" name="Shape 75"/>
          <p:cNvSpPr/>
          <p:nvPr/>
        </p:nvSpPr>
        <p:spPr>
          <a:xfrm>
            <a:off x="8397875" y="1920392"/>
            <a:ext cx="746125" cy="610209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0" y="0"/>
                </a:moveTo>
                <a:lnTo>
                  <a:pt x="470" y="605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76" name="Shape 76"/>
          <p:cNvSpPr/>
          <p:nvPr/>
        </p:nvSpPr>
        <p:spPr>
          <a:xfrm>
            <a:off x="7415211" y="612225"/>
            <a:ext cx="1555750" cy="610209"/>
          </a:xfrm>
          <a:custGeom>
            <a:avLst/>
            <a:gdLst/>
            <a:ahLst/>
            <a:cxnLst/>
            <a:rect l="0" t="0" r="0" b="0"/>
            <a:pathLst>
              <a:path w="980" h="605" extrusionOk="0">
                <a:moveTo>
                  <a:pt x="510" y="0"/>
                </a:moveTo>
                <a:lnTo>
                  <a:pt x="980" y="605"/>
                </a:lnTo>
                <a:lnTo>
                  <a:pt x="470" y="605"/>
                </a:lnTo>
                <a:lnTo>
                  <a:pt x="0" y="0"/>
                </a:lnTo>
                <a:lnTo>
                  <a:pt x="510" y="0"/>
                </a:lnTo>
                <a:lnTo>
                  <a:pt x="51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2890DA"/>
            </a:gs>
            <a:gs pos="100000">
              <a:schemeClr val="dk2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marL="0"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1pPr>
            <a:lvl2pPr marL="0" indent="228600"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2pPr>
            <a:lvl3pPr marL="0" indent="228600"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3pPr>
            <a:lvl4pPr marL="0" indent="228600"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4pPr>
            <a:lvl5pPr marL="0" indent="228600"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5pPr>
            <a:lvl6pPr marL="0" indent="228600"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6pPr>
            <a:lvl7pPr marL="0" indent="228600"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7pPr>
            <a:lvl8pPr marL="0" indent="228600"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8pPr>
            <a:lvl9pPr marL="0" indent="228600"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342900" indent="-139700">
              <a:buClr>
                <a:schemeClr val="lt1"/>
              </a:buClr>
              <a:buSzPct val="100000"/>
              <a:defRPr sz="3200">
                <a:solidFill>
                  <a:schemeClr val="lt1"/>
                </a:solidFill>
              </a:defRPr>
            </a:lvl1pPr>
            <a:lvl2pPr marL="742950" indent="-107950">
              <a:spcBef>
                <a:spcPts val="560"/>
              </a:spcBef>
              <a:buClr>
                <a:schemeClr val="lt1"/>
              </a:buClr>
              <a:buSzPct val="100000"/>
              <a:defRPr sz="2800">
                <a:solidFill>
                  <a:schemeClr val="lt1"/>
                </a:solidFill>
              </a:defRPr>
            </a:lvl2pPr>
            <a:lvl3pPr marL="1143000" indent="-76200">
              <a:spcBef>
                <a:spcPts val="480"/>
              </a:spcBef>
              <a:buClr>
                <a:schemeClr val="lt1"/>
              </a:buClr>
              <a:buSzPct val="100000"/>
              <a:defRPr sz="2400">
                <a:solidFill>
                  <a:schemeClr val="lt1"/>
                </a:solidFill>
              </a:defRPr>
            </a:lvl3pPr>
            <a:lvl4pPr marL="1600200" indent="-101600">
              <a:spcBef>
                <a:spcPts val="400"/>
              </a:spcBef>
              <a:buClr>
                <a:schemeClr val="lt1"/>
              </a:buClr>
              <a:buSzPct val="100000"/>
              <a:defRPr sz="2000">
                <a:solidFill>
                  <a:schemeClr val="lt1"/>
                </a:solidFill>
              </a:defRPr>
            </a:lvl4pPr>
            <a:lvl5pPr marL="2057400" indent="-101600">
              <a:spcBef>
                <a:spcPts val="400"/>
              </a:spcBef>
              <a:buClr>
                <a:schemeClr val="lt1"/>
              </a:buClr>
              <a:buSzPct val="100000"/>
              <a:defRPr sz="2000">
                <a:solidFill>
                  <a:schemeClr val="lt1"/>
                </a:solidFill>
              </a:defRPr>
            </a:lvl5pPr>
            <a:lvl6pPr marL="2514600" indent="-101600">
              <a:spcBef>
                <a:spcPts val="400"/>
              </a:spcBef>
              <a:buClr>
                <a:schemeClr val="lt1"/>
              </a:buClr>
              <a:buSzPct val="100000"/>
              <a:defRPr sz="2000">
                <a:solidFill>
                  <a:schemeClr val="lt1"/>
                </a:solidFill>
              </a:defRPr>
            </a:lvl6pPr>
            <a:lvl7pPr marL="2971800" indent="-101600">
              <a:spcBef>
                <a:spcPts val="400"/>
              </a:spcBef>
              <a:buClr>
                <a:schemeClr val="lt1"/>
              </a:buClr>
              <a:buSzPct val="100000"/>
              <a:defRPr sz="2000">
                <a:solidFill>
                  <a:schemeClr val="lt1"/>
                </a:solidFill>
              </a:defRPr>
            </a:lvl7pPr>
            <a:lvl8pPr marL="3429000" indent="-101600">
              <a:spcBef>
                <a:spcPts val="400"/>
              </a:spcBef>
              <a:buClr>
                <a:schemeClr val="lt1"/>
              </a:buClr>
              <a:buSzPct val="100000"/>
              <a:defRPr sz="2000">
                <a:solidFill>
                  <a:schemeClr val="lt1"/>
                </a:solidFill>
              </a:defRPr>
            </a:lvl8pPr>
            <a:lvl9pPr marL="3886200" indent="-101600">
              <a:spcBef>
                <a:spcPts val="400"/>
              </a:spcBef>
              <a:buClr>
                <a:schemeClr val="lt1"/>
              </a:buClr>
              <a:buSzPct val="100000"/>
              <a:defRPr sz="2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/>
          <p:nvPr/>
        </p:nvSpPr>
        <p:spPr>
          <a:xfrm>
            <a:off x="0" y="0"/>
            <a:ext cx="3135299" cy="51434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8" name="Shape 8"/>
          <p:cNvSpPr/>
          <p:nvPr/>
        </p:nvSpPr>
        <p:spPr>
          <a:xfrm>
            <a:off x="3175" y="4533900"/>
            <a:ext cx="635000" cy="6096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0"/>
                </a:moveTo>
                <a:lnTo>
                  <a:pt x="0" y="0"/>
                </a:lnTo>
                <a:lnTo>
                  <a:pt x="0" y="512"/>
                </a:lnTo>
                <a:lnTo>
                  <a:pt x="2" y="512"/>
                </a:lnTo>
                <a:lnTo>
                  <a:pt x="400" y="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9" name="Shape 9"/>
          <p:cNvSpPr/>
          <p:nvPr/>
        </p:nvSpPr>
        <p:spPr>
          <a:xfrm>
            <a:off x="3175" y="3924300"/>
            <a:ext cx="635000" cy="6096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512"/>
                </a:moveTo>
                <a:lnTo>
                  <a:pt x="2" y="0"/>
                </a:lnTo>
                <a:lnTo>
                  <a:pt x="0" y="0"/>
                </a:lnTo>
                <a:lnTo>
                  <a:pt x="0" y="512"/>
                </a:lnTo>
                <a:lnTo>
                  <a:pt x="400" y="512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10" name="Shape 10"/>
          <p:cNvSpPr/>
          <p:nvPr/>
        </p:nvSpPr>
        <p:spPr>
          <a:xfrm>
            <a:off x="8397875" y="2017"/>
            <a:ext cx="746125" cy="610209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11" name="Shape 11"/>
          <p:cNvSpPr/>
          <p:nvPr/>
        </p:nvSpPr>
        <p:spPr>
          <a:xfrm>
            <a:off x="8397875" y="612225"/>
            <a:ext cx="746125" cy="607183"/>
          </a:xfrm>
          <a:custGeom>
            <a:avLst/>
            <a:gdLst/>
            <a:ahLst/>
            <a:cxnLst/>
            <a:rect l="0" t="0" r="0" b="0"/>
            <a:pathLst>
              <a:path w="470" h="602" extrusionOk="0">
                <a:moveTo>
                  <a:pt x="0" y="0"/>
                </a:moveTo>
                <a:lnTo>
                  <a:pt x="470" y="602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9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>
            <a:spLocks noGrp="1"/>
          </p:cNvSpPr>
          <p:nvPr>
            <p:ph type="ctrTitle"/>
          </p:nvPr>
        </p:nvSpPr>
        <p:spPr>
          <a:xfrm>
            <a:off x="767750" y="-385249"/>
            <a:ext cx="7171199" cy="16235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Adventure to New york</a:t>
            </a:r>
          </a:p>
        </p:txBody>
      </p:sp>
      <p:sp>
        <p:nvSpPr>
          <p:cNvPr id="80" name="Shape 80"/>
          <p:cNvSpPr txBox="1">
            <a:spLocks noGrp="1"/>
          </p:cNvSpPr>
          <p:nvPr>
            <p:ph type="subTitle" idx="1"/>
          </p:nvPr>
        </p:nvSpPr>
        <p:spPr>
          <a:xfrm>
            <a:off x="3368125" y="1060975"/>
            <a:ext cx="6440699" cy="702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By Rhahmina and Amina  </a:t>
            </a:r>
          </a:p>
        </p:txBody>
      </p:sp>
      <p:sp>
        <p:nvSpPr>
          <p:cNvPr id="81" name="Shape 81"/>
          <p:cNvSpPr/>
          <p:nvPr/>
        </p:nvSpPr>
        <p:spPr>
          <a:xfrm>
            <a:off x="3025250" y="1631375"/>
            <a:ext cx="5061926" cy="33767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xmlns:p14="http://schemas.microsoft.com/office/powerpoint/2010/main"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Sunday</a:t>
            </a:r>
          </a:p>
        </p:txBody>
      </p:sp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buNone/>
            </a:pPr>
            <a:r>
              <a:rPr lang="en" sz="1800"/>
              <a:t>El domingo va a ver viento entonces nosotros vamos a comer en red lobster.  Es muy ocupado y está en el ciudad.</a:t>
            </a:r>
          </a:p>
          <a:p>
            <a:endParaRPr lang="en" sz="1800"/>
          </a:p>
          <a:p>
            <a:endParaRPr lang="en" sz="1800"/>
          </a:p>
          <a:p>
            <a:endParaRPr lang="en" sz="1800"/>
          </a:p>
          <a:p>
            <a:endParaRPr lang="en" sz="1800"/>
          </a:p>
        </p:txBody>
      </p:sp>
      <p:sp>
        <p:nvSpPr>
          <p:cNvPr id="143" name="Shape 143"/>
          <p:cNvSpPr/>
          <p:nvPr/>
        </p:nvSpPr>
        <p:spPr>
          <a:xfrm>
            <a:off x="2282612" y="1970675"/>
            <a:ext cx="4578775" cy="306147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xmlns:p14="http://schemas.microsoft.com/office/powerpoint/2010/main"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Part 3</a:t>
            </a:r>
          </a:p>
        </p:txBody>
      </p:sp>
      <p:sp>
        <p:nvSpPr>
          <p:cNvPr id="149" name="Shape 149"/>
          <p:cNvSpPr txBox="1">
            <a:spLocks noGrp="1"/>
          </p:cNvSpPr>
          <p:nvPr>
            <p:ph type="body" idx="1"/>
          </p:nvPr>
        </p:nvSpPr>
        <p:spPr>
          <a:xfrm>
            <a:off x="417325" y="1063375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58333"/>
              </a:lnSpc>
              <a:buNone/>
            </a:pPr>
            <a:r>
              <a:rPr lang="en" sz="1800">
                <a:solidFill>
                  <a:srgbClr val="000000"/>
                </a:solidFill>
              </a:rPr>
              <a:t>
El hotel de cuatro estaciones esta en a lado noreste de Manhattan. Mcdonalds está cerca de Four Seasons Hotel. El hotel es grande y mucho bonito. El hotel cuesta quinientos dólares por noche. El hotel tiene muy servicios buenos.</a:t>
            </a:r>
          </a:p>
          <a:p>
            <a:pPr lvl="0" rtl="0">
              <a:lnSpc>
                <a:spcPct val="158333"/>
              </a:lnSpc>
              <a:buNone/>
            </a:pPr>
            <a:r>
              <a:rPr lang="en" sz="1800">
                <a:solidFill>
                  <a:srgbClr val="000000"/>
                </a:solidFill>
              </a:rPr>
              <a:t>El hotel pone jabón en el baño. El hotel tiene una piscina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 txBox="1">
            <a:spLocks noGrp="1"/>
          </p:cNvSpPr>
          <p:nvPr>
            <p:ph type="title"/>
          </p:nvPr>
        </p:nvSpPr>
        <p:spPr>
          <a:xfrm>
            <a:off x="0" y="-184771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sz="2400"/>
              <a:t>Part 4</a:t>
            </a:r>
          </a:p>
        </p:txBody>
      </p:sp>
      <p:sp>
        <p:nvSpPr>
          <p:cNvPr id="155" name="Shape 155"/>
          <p:cNvSpPr/>
          <p:nvPr/>
        </p:nvSpPr>
        <p:spPr>
          <a:xfrm>
            <a:off x="1262875" y="-56274"/>
            <a:ext cx="7012774" cy="5256049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156" name="Shape 156"/>
          <p:cNvSpPr txBox="1"/>
          <p:nvPr/>
        </p:nvSpPr>
        <p:spPr>
          <a:xfrm>
            <a:off x="3335325" y="1502725"/>
            <a:ext cx="1588199" cy="183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(La farmacia)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El parque</a:t>
            </a:r>
          </a:p>
        </p:txBody>
      </p:sp>
      <p:sp>
        <p:nvSpPr>
          <p:cNvPr id="162" name="Shape 16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Leave East 57th street by going to the left and go north of madison avenue. Take a right in East 59th st.</a:t>
            </a:r>
          </a:p>
          <a:p>
            <a:endParaRPr lang="en"/>
          </a:p>
          <a:p>
            <a:pPr lvl="0" rtl="0">
              <a:buClr>
                <a:schemeClr val="dk1"/>
              </a:buClr>
              <a:buSzPct val="61111"/>
              <a:buFont typeface="Arial"/>
              <a:buNone/>
            </a:pPr>
            <a:r>
              <a:rPr lang="en" sz="1800">
                <a:solidFill>
                  <a:srgbClr val="000000"/>
                </a:solidFill>
              </a:rPr>
              <a:t>Salgan de la calle cincuenta y siete y vayan este a la izquierda. Vayan al norte por Avenida Madison. Tomen una derecha en la calle cincuenta y nueve este.</a:t>
            </a:r>
          </a:p>
          <a:p>
            <a:endParaRPr lang="en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Supermercado</a:t>
            </a:r>
          </a:p>
        </p:txBody>
      </p:sp>
      <p:sp>
        <p:nvSpPr>
          <p:cNvPr id="168" name="Shape 168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Walk east of 57th street. Keep walking until lexington ave and walk north.</a:t>
            </a:r>
          </a:p>
          <a:p>
            <a:endParaRPr lang="en"/>
          </a:p>
          <a:p>
            <a:pPr lvl="0" rtl="0">
              <a:buClr>
                <a:schemeClr val="dk1"/>
              </a:buClr>
              <a:buSzPct val="34375"/>
              <a:buFont typeface="Arial"/>
              <a:buNone/>
            </a:pPr>
            <a:r>
              <a:rPr lang="en"/>
              <a:t>Caminen al este de la calle cincuenta y siete. Sigan caminando hasta lexington avenida y caminen hacia el norte.</a:t>
            </a:r>
          </a:p>
          <a:p>
            <a:endParaRPr lang="en"/>
          </a:p>
          <a:p>
            <a:endParaRPr lang="en"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la farmacia</a:t>
            </a:r>
          </a:p>
        </p:txBody>
      </p:sp>
      <p:sp>
        <p:nvSpPr>
          <p:cNvPr id="174" name="Shape 174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Exit E 57th street by taking a left. Walk north on madison avenue. Turn right on E 58th street. </a:t>
            </a:r>
          </a:p>
          <a:p>
            <a:pPr>
              <a:buNone/>
            </a:pPr>
            <a:r>
              <a:rPr lang="en"/>
              <a:t>Salgan de la calle este 57 y den vuelta a la izquierda. Caminen hacia el norte por la Avenida Madison. Den vuelta a la izquierda en la calle este 56.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El cafe</a:t>
            </a:r>
          </a:p>
        </p:txBody>
      </p:sp>
      <p:sp>
        <p:nvSpPr>
          <p:cNvPr id="180" name="Shape 180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Exit the hotel and walk to the right. Walk south on madison avenue. </a:t>
            </a:r>
          </a:p>
          <a:p>
            <a:endParaRPr lang="en"/>
          </a:p>
          <a:p>
            <a:pPr>
              <a:buNone/>
            </a:pPr>
            <a:r>
              <a:rPr lang="en"/>
              <a:t>Salgan del hotel y caminen a la derecha. Caminen hacia en la avenida Madison.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>
            <a:spLocks noGrp="1"/>
          </p:cNvSpPr>
          <p:nvPr>
            <p:ph type="ctrTitle"/>
          </p:nvPr>
        </p:nvSpPr>
        <p:spPr>
          <a:xfrm>
            <a:off x="342375" y="62806"/>
            <a:ext cx="6400799" cy="11025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Part 1</a:t>
            </a:r>
          </a:p>
        </p:txBody>
      </p:sp>
      <p:sp>
        <p:nvSpPr>
          <p:cNvPr id="87" name="Shape 87"/>
          <p:cNvSpPr txBox="1">
            <a:spLocks noGrp="1"/>
          </p:cNvSpPr>
          <p:nvPr>
            <p:ph type="subTitle" idx="1"/>
          </p:nvPr>
        </p:nvSpPr>
        <p:spPr>
          <a:xfrm>
            <a:off x="586625" y="1165299"/>
            <a:ext cx="8220000" cy="2621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Clr>
                <a:schemeClr val="dk1"/>
              </a:buClr>
              <a:buSzPct val="61111"/>
              <a:buFont typeface="Arial"/>
              <a:buNone/>
            </a:pPr>
            <a:r>
              <a:rPr lang="en" sz="1800">
                <a:solidFill>
                  <a:srgbClr val="FFFFFF"/>
                </a:solidFill>
              </a:rPr>
              <a:t>Adventure to New York!</a:t>
            </a:r>
          </a:p>
          <a:p>
            <a:pPr lvl="0" rtl="0">
              <a:buClr>
                <a:schemeClr val="dk1"/>
              </a:buClr>
              <a:buSzPct val="61111"/>
              <a:buFont typeface="Arial"/>
              <a:buNone/>
            </a:pPr>
            <a:r>
              <a:rPr lang="en" sz="1800">
                <a:solidFill>
                  <a:srgbClr val="FFFFFF"/>
                </a:solidFill>
              </a:rPr>
              <a:t>When- December</a:t>
            </a:r>
          </a:p>
          <a:p>
            <a:pPr lvl="0" rtl="0">
              <a:buClr>
                <a:schemeClr val="dk1"/>
              </a:buClr>
              <a:buSzPct val="61111"/>
              <a:buFont typeface="Arial"/>
              <a:buNone/>
            </a:pPr>
            <a:r>
              <a:rPr lang="en" sz="1800">
                <a:solidFill>
                  <a:srgbClr val="FFFFFF"/>
                </a:solidFill>
              </a:rPr>
              <a:t>Average weather in December is 31 degrees</a:t>
            </a:r>
          </a:p>
          <a:p>
            <a:pPr lvl="0" rtl="0">
              <a:buClr>
                <a:schemeClr val="dk1"/>
              </a:buClr>
              <a:buSzPct val="61111"/>
              <a:buFont typeface="Arial"/>
              <a:buNone/>
            </a:pPr>
            <a:r>
              <a:rPr lang="en" sz="1800">
                <a:solidFill>
                  <a:srgbClr val="FFFFFF"/>
                </a:solidFill>
              </a:rPr>
              <a:t>1. Sometimes there are blizzards... Aveces hay ventiscas </a:t>
            </a:r>
          </a:p>
          <a:p>
            <a:pPr lvl="0" rtl="0">
              <a:buClr>
                <a:schemeClr val="dk1"/>
              </a:buClr>
              <a:buSzPct val="61111"/>
              <a:buFont typeface="Arial"/>
              <a:buNone/>
            </a:pPr>
            <a:r>
              <a:rPr lang="en" sz="1800">
                <a:solidFill>
                  <a:srgbClr val="FFFFFF"/>
                </a:solidFill>
              </a:rPr>
              <a:t>2 Typically it is cold and cloudy. Tipicamente hace frio y nublado</a:t>
            </a:r>
          </a:p>
          <a:p>
            <a:pPr lvl="0" rtl="0">
              <a:buClr>
                <a:schemeClr val="dk1"/>
              </a:buClr>
              <a:buSzPct val="61111"/>
              <a:buFont typeface="Arial"/>
              <a:buNone/>
            </a:pPr>
            <a:r>
              <a:rPr lang="en" sz="1800">
                <a:solidFill>
                  <a:srgbClr val="FFFFFF"/>
                </a:solidFill>
              </a:rPr>
              <a:t>3 Once in a while it is fresh and sunny... Da vez en cuando hace fresco y hace sol.</a:t>
            </a:r>
          </a:p>
          <a:p>
            <a:pPr lvl="0" rtl="0">
              <a:buClr>
                <a:schemeClr val="dk1"/>
              </a:buClr>
              <a:buSzPct val="61111"/>
              <a:buFont typeface="Arial"/>
              <a:buNone/>
            </a:pPr>
            <a:r>
              <a:rPr lang="en" sz="1800">
                <a:solidFill>
                  <a:srgbClr val="FFFFFF"/>
                </a:solidFill>
              </a:rPr>
              <a:t>4. Bring your jacket because it is cold.. Traigan su chaqueta porque hace frío</a:t>
            </a:r>
          </a:p>
          <a:p>
            <a:pPr>
              <a:buNone/>
            </a:pPr>
            <a:r>
              <a:rPr lang="en" sz="1800">
                <a:solidFill>
                  <a:srgbClr val="FFFFFF"/>
                </a:solidFill>
              </a:rPr>
              <a:t>5. Bring a flashlight because it is not sunny... Traigan una linterna porque no hay sol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ctrTitle"/>
          </p:nvPr>
        </p:nvSpPr>
        <p:spPr>
          <a:xfrm>
            <a:off x="706000" y="788700"/>
            <a:ext cx="7691699" cy="15399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>
                <a:solidFill>
                  <a:srgbClr val="000000"/>
                </a:solidFill>
              </a:rPr>
              <a:t>
I am going to be the tour guide.</a:t>
            </a:r>
          </a:p>
        </p:txBody>
      </p:sp>
      <p:sp>
        <p:nvSpPr>
          <p:cNvPr id="93" name="Shape 93"/>
          <p:cNvSpPr txBox="1">
            <a:spLocks noGrp="1"/>
          </p:cNvSpPr>
          <p:nvPr>
            <p:ph type="subTitle" idx="1"/>
          </p:nvPr>
        </p:nvSpPr>
        <p:spPr>
          <a:xfrm>
            <a:off x="2585575" y="2318046"/>
            <a:ext cx="7053600" cy="2471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>
                <a:solidFill>
                  <a:srgbClr val="FFFF00"/>
                </a:solidFill>
              </a:rPr>
              <a:t>voy a ser la guia turistica</a:t>
            </a:r>
          </a:p>
        </p:txBody>
      </p:sp>
      <p:sp>
        <p:nvSpPr>
          <p:cNvPr id="94" name="Shape 94"/>
          <p:cNvSpPr txBox="1"/>
          <p:nvPr/>
        </p:nvSpPr>
        <p:spPr>
          <a:xfrm>
            <a:off x="647925" y="289075"/>
            <a:ext cx="2751300" cy="259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part 2</a:t>
            </a:r>
          </a:p>
          <a:p>
            <a:endParaRPr lang="en"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Monday</a:t>
            </a:r>
          </a:p>
        </p:txBody>
      </p:sp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35000"/>
              </a:lnSpc>
              <a:buClr>
                <a:schemeClr val="dk1"/>
              </a:buClr>
              <a:buSzPct val="78571"/>
              <a:buFont typeface="Arial"/>
              <a:buNone/>
            </a:pPr>
            <a:r>
              <a:rPr lang="en" sz="1400"/>
              <a:t>El lunes va a hacer frío entonces ustedes van a ir a El Museo Americano de Historia Natural. El Museo es grande y establecido en 1869 por el presidente Theodore Roosevelt. Esta cerca del Parque Central.  </a:t>
            </a:r>
          </a:p>
          <a:p>
            <a:endParaRPr lang="en" sz="1400"/>
          </a:p>
          <a:p>
            <a:endParaRPr lang="en" sz="1400"/>
          </a:p>
        </p:txBody>
      </p:sp>
      <p:sp>
        <p:nvSpPr>
          <p:cNvPr id="101" name="Shape 101"/>
          <p:cNvSpPr/>
          <p:nvPr/>
        </p:nvSpPr>
        <p:spPr>
          <a:xfrm>
            <a:off x="2545075" y="2274925"/>
            <a:ext cx="3538474" cy="23610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xmlns:p14="http://schemas.microsoft.com/office/powerpoint/2010/main"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Tuesday</a:t>
            </a:r>
          </a:p>
        </p:txBody>
      </p:sp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buNone/>
            </a:pPr>
            <a:r>
              <a:rPr lang="en" sz="1800"/>
              <a:t>El Martes va a llover entonces nosotros vamos a ver una película en el cine.  </a:t>
            </a:r>
          </a:p>
          <a:p>
            <a:pPr lvl="0" algn="ctr" rtl="0">
              <a:buNone/>
            </a:pPr>
            <a:r>
              <a:rPr lang="en" sz="1800"/>
              <a:t>El cine es nuevo y van a vender deliciosos bocadillos. </a:t>
            </a:r>
          </a:p>
          <a:p>
            <a:endParaRPr lang="en" sz="1800"/>
          </a:p>
          <a:p>
            <a:endParaRPr lang="en" sz="1800"/>
          </a:p>
          <a:p>
            <a:endParaRPr lang="en" sz="1800"/>
          </a:p>
          <a:p>
            <a:endParaRPr lang="en" sz="1800"/>
          </a:p>
          <a:p>
            <a:endParaRPr lang="en" sz="1800"/>
          </a:p>
          <a:p>
            <a:endParaRPr lang="en" sz="1800"/>
          </a:p>
          <a:p>
            <a:endParaRPr lang="en" sz="1800"/>
          </a:p>
        </p:txBody>
      </p:sp>
      <p:sp>
        <p:nvSpPr>
          <p:cNvPr id="108" name="Shape 108"/>
          <p:cNvSpPr/>
          <p:nvPr/>
        </p:nvSpPr>
        <p:spPr>
          <a:xfrm>
            <a:off x="3143250" y="2093162"/>
            <a:ext cx="2857500" cy="214312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xmlns:p14="http://schemas.microsoft.com/office/powerpoint/2010/main"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Wednesday</a:t>
            </a:r>
          </a:p>
        </p:txBody>
      </p:sp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buNone/>
            </a:pPr>
            <a:r>
              <a:rPr lang="en" sz="1400"/>
              <a:t>Miércoles va a estar nublado entonces ustedes van a jugar en el Parque Central. Parque Central es grande y bonito. El tren está cerca por ustedes va a hacer transporte.</a:t>
            </a:r>
          </a:p>
          <a:p>
            <a:endParaRPr lang="en" sz="1400"/>
          </a:p>
          <a:p>
            <a:endParaRPr lang="en" sz="1400"/>
          </a:p>
        </p:txBody>
      </p:sp>
      <p:sp>
        <p:nvSpPr>
          <p:cNvPr id="115" name="Shape 115"/>
          <p:cNvSpPr/>
          <p:nvPr/>
        </p:nvSpPr>
        <p:spPr>
          <a:xfrm>
            <a:off x="2654925" y="1912925"/>
            <a:ext cx="3834150" cy="291752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xmlns:p14="http://schemas.microsoft.com/office/powerpoint/2010/main"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Thursday</a:t>
            </a:r>
          </a:p>
        </p:txBody>
      </p:sp>
      <p:sp>
        <p:nvSpPr>
          <p:cNvPr id="121" name="Shape 121"/>
          <p:cNvSpPr txBox="1">
            <a:spLocks noGrp="1"/>
          </p:cNvSpPr>
          <p:nvPr>
            <p:ph type="body" idx="1"/>
          </p:nvPr>
        </p:nvSpPr>
        <p:spPr>
          <a:xfrm>
            <a:off x="280700" y="1021350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1200"/>
              <a:t>
</a:t>
            </a:r>
            <a:r>
              <a:rPr lang="en" sz="1800"/>
              <a:t>El jueves va a hacer sol, entonces ustedes van a ir a Ellis island. Ustedes van a estudiar la estatua de la libertad. Es verde y vieja.</a:t>
            </a:r>
          </a:p>
          <a:p>
            <a:endParaRPr lang="en" sz="1800"/>
          </a:p>
          <a:p>
            <a:endParaRPr lang="en" sz="1800"/>
          </a:p>
          <a:p>
            <a:endParaRPr lang="en" sz="1800"/>
          </a:p>
        </p:txBody>
      </p:sp>
      <p:sp>
        <p:nvSpPr>
          <p:cNvPr id="122" name="Shape 122"/>
          <p:cNvSpPr/>
          <p:nvPr/>
        </p:nvSpPr>
        <p:spPr>
          <a:xfrm>
            <a:off x="3000299" y="2250100"/>
            <a:ext cx="2218950" cy="24015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xmlns:p14="http://schemas.microsoft.com/office/powerpoint/2010/main"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Friday</a:t>
            </a:r>
          </a:p>
        </p:txBody>
      </p:sp>
      <p:sp>
        <p:nvSpPr>
          <p:cNvPr id="128" name="Shape 128"/>
          <p:cNvSpPr txBox="1">
            <a:spLocks noGrp="1"/>
          </p:cNvSpPr>
          <p:nvPr>
            <p:ph type="body" idx="1"/>
          </p:nvPr>
        </p:nvSpPr>
        <p:spPr>
          <a:xfrm>
            <a:off x="398375" y="1023650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1800"/>
              <a:t>El viernes va a nevar entonces vamos a hornear las galletas en brooklyn kitchen, una escuela de cocinar. Está cerca a Williamsburg.</a:t>
            </a:r>
          </a:p>
          <a:p>
            <a:endParaRPr lang="en" sz="1800"/>
          </a:p>
          <a:p>
            <a:endParaRPr lang="en" sz="1800"/>
          </a:p>
          <a:p>
            <a:endParaRPr lang="en" sz="1800"/>
          </a:p>
          <a:p>
            <a:endParaRPr lang="en" sz="1800"/>
          </a:p>
          <a:p>
            <a:endParaRPr lang="en" sz="1800"/>
          </a:p>
        </p:txBody>
      </p:sp>
      <p:sp>
        <p:nvSpPr>
          <p:cNvPr id="129" name="Shape 129"/>
          <p:cNvSpPr/>
          <p:nvPr/>
        </p:nvSpPr>
        <p:spPr>
          <a:xfrm>
            <a:off x="2109500" y="2066650"/>
            <a:ext cx="4345075" cy="28875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xmlns:p14="http://schemas.microsoft.com/office/powerpoint/2010/main"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Saturday</a:t>
            </a:r>
          </a:p>
        </p:txBody>
      </p:sp>
      <p:sp>
        <p:nvSpPr>
          <p:cNvPr id="135" name="Shape 135"/>
          <p:cNvSpPr txBox="1">
            <a:spLocks noGrp="1"/>
          </p:cNvSpPr>
          <p:nvPr>
            <p:ph type="body" idx="1"/>
          </p:nvPr>
        </p:nvSpPr>
        <p:spPr>
          <a:xfrm>
            <a:off x="381550" y="205974"/>
            <a:ext cx="8229600" cy="4002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R="330200" lvl="0" rtl="0">
              <a:lnSpc>
                <a:spcPct val="100000"/>
              </a:lnSpc>
              <a:buNone/>
            </a:pPr>
            <a:r>
              <a:rPr lang="en"/>
              <a:t>
</a:t>
            </a:r>
          </a:p>
          <a:p>
            <a:pPr marR="330200" lvl="0" algn="ctr" rtl="0">
              <a:lnSpc>
                <a:spcPct val="100000"/>
              </a:lnSpc>
              <a:buNone/>
            </a:pPr>
            <a:r>
              <a:rPr lang="en" sz="1800"/>
              <a:t>El sábado va haber una ventisca entonces ustedes se van a quedar en el hotel Cuatro Estaciones. Muchas personas famosas se queden en el hotel y es muy caro. </a:t>
            </a:r>
          </a:p>
          <a:p>
            <a:pPr lvl="0" rtl="0">
              <a:buNone/>
            </a:pPr>
            <a:r>
              <a:rPr lang="en" sz="1800"/>
              <a:t> </a:t>
            </a:r>
          </a:p>
          <a:p>
            <a:endParaRPr lang="en" sz="1800"/>
          </a:p>
        </p:txBody>
      </p:sp>
      <p:sp>
        <p:nvSpPr>
          <p:cNvPr id="136" name="Shape 136"/>
          <p:cNvSpPr/>
          <p:nvPr/>
        </p:nvSpPr>
        <p:spPr>
          <a:xfrm>
            <a:off x="2328524" y="2104275"/>
            <a:ext cx="3787775" cy="25296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xmlns:p14="http://schemas.microsoft.com/office/powerpoint/2010/main" spd="slow">
    <p:cut/>
  </p:transition>
</p:sld>
</file>

<file path=ppt/theme/theme1.xml><?xml version="1.0" encoding="utf-8"?>
<a:theme xmlns:a="http://schemas.openxmlformats.org/drawingml/2006/main" name="steps">
  <a:themeElements>
    <a:clrScheme name="Custom 462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FFD80C"/>
      </a:accent1>
      <a:accent2>
        <a:srgbClr val="CD108C"/>
      </a:accent2>
      <a:accent3>
        <a:srgbClr val="0990DB"/>
      </a:accent3>
      <a:accent4>
        <a:srgbClr val="AAAAAA"/>
      </a:accent4>
      <a:accent5>
        <a:srgbClr val="C3F180"/>
      </a:accent5>
      <a:accent6>
        <a:srgbClr val="FF986D"/>
      </a:accent6>
      <a:hlink>
        <a:srgbClr val="ABABAB"/>
      </a:hlink>
      <a:folHlink>
        <a:srgbClr val="66666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458</Words>
  <Application>Microsoft Macintosh PowerPoint</Application>
  <PresentationFormat>On-screen Show (16:9)</PresentationFormat>
  <Paragraphs>62</Paragraphs>
  <Slides>16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steps</vt:lpstr>
      <vt:lpstr>Adventure to New york</vt:lpstr>
      <vt:lpstr>Part 1</vt:lpstr>
      <vt:lpstr>
I am going to be the tour guide.</vt:lpstr>
      <vt:lpstr>Monday</vt:lpstr>
      <vt:lpstr>Tuesday</vt:lpstr>
      <vt:lpstr>Wednesday</vt:lpstr>
      <vt:lpstr>Thursday</vt:lpstr>
      <vt:lpstr>Friday</vt:lpstr>
      <vt:lpstr>Saturday</vt:lpstr>
      <vt:lpstr>Sunday</vt:lpstr>
      <vt:lpstr>Part 3</vt:lpstr>
      <vt:lpstr>Part 4</vt:lpstr>
      <vt:lpstr>El parque</vt:lpstr>
      <vt:lpstr>Supermercado</vt:lpstr>
      <vt:lpstr>la farmacia</vt:lpstr>
      <vt:lpstr>El cafe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Adventure to New york</dc:title>
  <cp:lastModifiedBy>User</cp:lastModifiedBy>
  <cp:revision>1</cp:revision>
  <dcterms:modified xsi:type="dcterms:W3CDTF">2013-12-05T19:14:07Z</dcterms:modified>
</cp:coreProperties>
</file>